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/>
              <a:t>TRIGONOMETRY SLIDES</a:t>
            </a:r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GB" altLang="en-US"/>
              <a:t>Grade 12 trigonometry slides</a:t>
            </a:r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Trigonometric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Solve basic equations using identities</a:t>
            </a:r>
          </a:p>
          <a:p>
            <a:r>
              <a:t>• General solutions:</a:t>
            </a:r>
          </a:p>
          <a:p>
            <a:r>
              <a:t>  sinθ = k → θ = arcsin(k) + 360n, 180° – arcsin(k) + 360n</a:t>
            </a:r>
          </a:p>
          <a:p>
            <a:r>
              <a:t>  cosθ = k → θ = ±arccos(k) + 360n</a:t>
            </a:r>
          </a:p>
          <a:p>
            <a:r>
              <a:t>  tanθ = k → θ = arctan(k) + 180n</a:t>
            </a:r>
          </a:p>
          <a:p>
            <a:r>
              <a:t>Example: Solve sinθ = 1/2 for 0° ≤ θ ≤ 360°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Worked Example – Trig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sinθ = 1/2</a:t>
            </a:r>
          </a:p>
          <a:p>
            <a:r>
              <a:t>Solutions: θ = 30°, 150°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Applications of Trigonometry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Angles of elevation and depression</a:t>
            </a:r>
          </a:p>
          <a:p>
            <a:r>
              <a:t>• Bearings</a:t>
            </a:r>
          </a:p>
          <a:p>
            <a:r>
              <a:t>• Height and distance problems</a:t>
            </a:r>
          </a:p>
          <a:p>
            <a:r>
              <a:t>Example: A tree casts a 20 m shadow. Angle of elevation = 35°. Find height.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Worked Example –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tan(35°) = height / 20</a:t>
            </a:r>
          </a:p>
          <a:p>
            <a:r>
              <a:t>height = 20 tan(35°) ≈ 14.0 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Identities simplify expressions</a:t>
            </a:r>
          </a:p>
          <a:p>
            <a:r>
              <a:t>• Compound + double angles expand expressions</a:t>
            </a:r>
          </a:p>
          <a:p>
            <a:r>
              <a:t>• Trig equations require general solutions</a:t>
            </a:r>
          </a:p>
          <a:p>
            <a:r>
              <a:t>• Applications use right-triangle trig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Trigonometric Identities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Reciprocal identities: sinθ = 1/cscθ, cosθ = 1/secθ, tanθ = 1/cotθ</a:t>
            </a:r>
          </a:p>
          <a:p>
            <a:r>
              <a:t>• Quotient identities: tanθ = sinθ / cosθ</a:t>
            </a:r>
          </a:p>
          <a:p>
            <a:r>
              <a:t>• Pythagorean identities: sin²θ + cos²θ = 1</a:t>
            </a:r>
          </a:p>
          <a:p>
            <a:r>
              <a:t>Example: If sinθ = 3/5, find cosθ (θ in Q1).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Worked Example – Identities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Given sinθ = 3/5</a:t>
            </a:r>
          </a:p>
          <a:p>
            <a:r>
              <a:t>cosθ = √(1 – sin²θ) = √(1 – 9/25) = 4/5</a:t>
            </a:r>
          </a:p>
          <a:p>
            <a:r>
              <a:t>tanθ = sinθ / cosθ = 3/4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Reduction Formula (ASTC Rule)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All Students Take Calculus:</a:t>
            </a:r>
          </a:p>
          <a:p>
            <a:r>
              <a:t>  Q1: All trig ratios positive</a:t>
            </a:r>
          </a:p>
          <a:p>
            <a:r>
              <a:t>  Q2: Sin positive</a:t>
            </a:r>
          </a:p>
          <a:p>
            <a:r>
              <a:t>  Q3: Tan positive</a:t>
            </a:r>
          </a:p>
          <a:p>
            <a:r>
              <a:t>  Q4: Cos positive</a:t>
            </a:r>
          </a:p>
          <a:p>
            <a:r>
              <a:t>Example: sin(180° – θ) = sinθ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Special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0°, 30°, 45°, 60°, 90°</a:t>
            </a:r>
          </a:p>
          <a:p>
            <a:r>
              <a:t>sin 30° = 1/2, cos 60° = 1/2, tan 45° = 1</a:t>
            </a:r>
          </a:p>
          <a:p>
            <a:r>
              <a:t>Example: Evaluate sin 240°</a:t>
            </a:r>
          </a:p>
          <a:p>
            <a:r>
              <a:t>sin 240° = sin(180° + 60°) = –sin 60° = –√3/2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Compound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sin(A ± B) = sinAcosB ± cosAsinB</a:t>
            </a:r>
          </a:p>
          <a:p>
            <a:r>
              <a:t>• cos(A ± B) = cosAcosB ∓ sinAsinB</a:t>
            </a:r>
          </a:p>
          <a:p>
            <a:r>
              <a:t>• tan(A ± B) = (tanA ± tanB)/(1 ∓ tanA·tanB)</a:t>
            </a:r>
          </a:p>
          <a:p>
            <a:r>
              <a:t>Example: sin(75°) = sin(45° + 30°)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Worked Example – Compound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sin(75°) = sin45°cos30° + cos45°sin30°</a:t>
            </a:r>
          </a:p>
          <a:p>
            <a:r>
              <a:t>= (√2/2)(√3/2) + (√2/2)(1/2)</a:t>
            </a:r>
          </a:p>
          <a:p>
            <a:r>
              <a:t>= √6/4 + √2/4 = (√6 + √2)/4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Double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sin(2A) = 2sinAcosA</a:t>
            </a:r>
          </a:p>
          <a:p>
            <a:r>
              <a:t>• cos(2A) = cos²A – sin²A = 2cos²A – 1</a:t>
            </a:r>
          </a:p>
          <a:p>
            <a:r>
              <a:t>• tan(2A) = 2tanA/(1 – tan²A)</a:t>
            </a:r>
          </a:p>
          <a:p>
            <a:r>
              <a:t>Example: Find sin(2θ) if sinθ = 5/13 and cosθ = 12/13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Worked Example – Double 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sinθ = 5/13, cosθ = 12/13</a:t>
            </a:r>
          </a:p>
          <a:p>
            <a:r>
              <a:t>sin(2θ) = 2sinθcosθ = 2(5/13)(12/13)</a:t>
            </a:r>
          </a:p>
          <a:p>
            <a:r>
              <a:t>= 120/169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1993</Words>
  <Application>WPS Presentation</Application>
  <PresentationFormat>On-screen Show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PowerPoint 演示文稿</vt:lpstr>
      <vt:lpstr>1. Trigonometric Identities</vt:lpstr>
      <vt:lpstr>Worked Example – Identities</vt:lpstr>
      <vt:lpstr>2. Reduction Formula (ASTC Rule)</vt:lpstr>
      <vt:lpstr>3. Special Angles</vt:lpstr>
      <vt:lpstr>4. Compound Angles</vt:lpstr>
      <vt:lpstr>Worked Example – Compound Angles</vt:lpstr>
      <vt:lpstr>5. Double Angles</vt:lpstr>
      <vt:lpstr>Worked Example – Double Angles</vt:lpstr>
      <vt:lpstr>6. Trigonometric Equations</vt:lpstr>
      <vt:lpstr>Worked Example – Trig Equations</vt:lpstr>
      <vt:lpstr>7. Applications of Trigonometry</vt:lpstr>
      <vt:lpstr>Worked Example – Applications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S'bongakonke Khumalo</cp:lastModifiedBy>
  <cp:revision>5</cp:revision>
  <dcterms:created xsi:type="dcterms:W3CDTF">2013-01-27T09:14:00Z</dcterms:created>
  <dcterms:modified xsi:type="dcterms:W3CDTF">2025-12-02T12:41:25Z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5E03F08CA1E049609B3F05A8B0873389_13</vt:lpwstr>
  </property>
  <property fmtid="{D5CDD505-2E9C-101B-9397-08002B2CF9AE}" pid="3" name="KSOProductBuildVer">
    <vt:lpwstr>2057-12.9.0.21549</vt:lpwstr>
  </property>
</Properties>
</file>